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2c80f6b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2c80f6b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2c80f6b5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2c80f6b5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2c80f6b5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2c80f6b5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91be000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591be000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91be000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91be000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94f9a0d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94f9a0d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594f9a0d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594f9a0d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94f9a0d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94f9a0d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2ae16bc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2ae16b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52ae16bc3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52ae16bc3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2ae16bc3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2ae16bc3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2ae16bc3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2ae16bc3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eaac003b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eaac003b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eaac003b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eaac003b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eaac003b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eaac003b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eaac003b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eaac003b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Quality Assurance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testes e gestão de bugs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ágil</a:t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454450" y="2107788"/>
            <a:ext cx="1153200" cy="77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Planejar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1873000" y="1658050"/>
            <a:ext cx="918600" cy="1783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2199575" y="2093475"/>
            <a:ext cx="12246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Design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Construir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Testar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22"/>
          <p:cNvSpPr/>
          <p:nvPr/>
        </p:nvSpPr>
        <p:spPr>
          <a:xfrm rot="10800000">
            <a:off x="2852850" y="1549225"/>
            <a:ext cx="918600" cy="1783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4016100" y="1549238"/>
            <a:ext cx="1153200" cy="77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Planejar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4016100" y="2666363"/>
            <a:ext cx="1153200" cy="77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Entregar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5413950" y="1671638"/>
            <a:ext cx="918600" cy="1783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5740525" y="2107063"/>
            <a:ext cx="12246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Design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Construir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Testar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43;p22"/>
          <p:cNvSpPr/>
          <p:nvPr/>
        </p:nvSpPr>
        <p:spPr>
          <a:xfrm rot="10800000">
            <a:off x="6393800" y="1562813"/>
            <a:ext cx="918600" cy="1783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7536350" y="2818763"/>
            <a:ext cx="1153200" cy="77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Entregar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Entregas de valor no modelo em cascata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435" y="1537525"/>
            <a:ext cx="5551126" cy="29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Entregas de valor no modelo </a:t>
            </a:r>
            <a:r>
              <a:rPr lang="pt-BR"/>
              <a:t>ágil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825" y="1582675"/>
            <a:ext cx="6776351" cy="2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Critérios de aceite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Requisitos mínimos efetivados que tornam aquela funcionalidade ou parte do sistema aceitável;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Exemplos de não funcionais: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página deve ser acessível;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página deve ser responsiva;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página deve ser intuitiva.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Exemplos de funcionais: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Os campos de nome de usuário e senha devem ser obrigatórios;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caso de sucesso, o usuário deve ser redirecionado para a página principal;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Caso erre a senha 3 vezes, o usuário só poderá retentar fazer login daqui a 15 minutos.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975" y="1096950"/>
            <a:ext cx="6164050" cy="29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critérios de aceite para a funcionalidade de cadastro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Requisições não funcionais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tela deve ser ser acessível;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tela deve ser intuitiva;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tela deve seguir os padrões do projeto;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tela deve ser responsiva (teste em computadores, tablets e smartphones).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critérios de aceite para a funcionalidade de cadastro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Requisições funcionais</a:t>
            </a:r>
            <a:endParaRPr b="1" sz="18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formulário de cadastro deve pedir o nome completo, o nome de usuário, o e-mail, a senha, a confirmação da senha e a data de nascimento do usuário;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nome completo, o nome de usuário, o e-mail e a senha são campos obrigatórios;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data de nascimento é um campo opcional;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nome de usuário e o e-mail não podem ser cadastrados duas vezes na base de dados;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senha deve ter no mínimo 8 caracteres e no máximo 30;</a:t>
            </a:r>
            <a:endParaRPr/>
          </a:p>
        </p:txBody>
      </p:sp>
      <p:sp>
        <p:nvSpPr>
          <p:cNvPr id="180" name="Google Shape;180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usuário deve informar o mesmo valor nos dois campos de senha.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Em caso de sucesso, o usuário deve ser redirecionado para a página de login;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Em caso de falha, uma mensagem de erro deve ser apresentada;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Um e-mail de confirmação deve ser enviado para o endereço de e-mail do usuário.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de pronto (Definition of Done – DoD)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sistema…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Precisa de um pré-lançamento?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Sim.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Pode conter bugs?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Não (ou sim, mas não bugs críticos).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Precisa passar pela validação de outro time (além do QA)?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Ex.: o time de segurança, marketing,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Define se uma atividade foi concluída ou não;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Vale para todas as funcionalidades.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Qualidade</a:t>
            </a:r>
            <a:endParaRPr sz="36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38" y="608863"/>
            <a:ext cx="8516936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Diversos tipos de </a:t>
            </a:r>
            <a:r>
              <a:rPr lang="pt-BR" u="sng"/>
              <a:t>testes</a:t>
            </a:r>
            <a:r>
              <a:rPr lang="pt-BR"/>
              <a:t>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Debug e logs;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Debugamos o código e </a:t>
            </a:r>
            <a:r>
              <a:rPr lang="pt-BR"/>
              <a:t>analisamos</a:t>
            </a:r>
            <a:r>
              <a:rPr lang="pt-BR"/>
              <a:t> os logs para entender o que está acontecendo e onde está o problema ou o bug;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Isso é importante para que possamos reportar os bugs e problemas da forma mais específica possível.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Pequenas implementações com </a:t>
            </a:r>
            <a:r>
              <a:rPr lang="pt-BR" u="sng"/>
              <a:t>pair programming</a:t>
            </a:r>
            <a:r>
              <a:rPr lang="pt-BR"/>
              <a:t>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Gestão de erros;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Saber como reportar para quem desenvolve o software os erros do sistema.</a:t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Atividades desempenhadas por um QA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087" y="4056749"/>
            <a:ext cx="1025200" cy="8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187" y="4056750"/>
            <a:ext cx="1233851" cy="8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939" y="4056750"/>
            <a:ext cx="716552" cy="8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388" y="4056748"/>
            <a:ext cx="927159" cy="8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8438" y="4056742"/>
            <a:ext cx="1077467" cy="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Caçador de bugs;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Quebrador de códigos;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Participa de todos os processos e cerimônias do time;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Acompanha a funcionalidade desde o seu desenvolvimento até a sua testagem.</a:t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é o papel de um QA nas metodologias ágeis?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88" y="3071825"/>
            <a:ext cx="1257299" cy="149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213" y="3071825"/>
            <a:ext cx="1888401" cy="14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836" y="3071825"/>
            <a:ext cx="1404583" cy="149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8638" y="3071825"/>
            <a:ext cx="1820670" cy="14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Manifesto de teste ágil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Testar durante o </a:t>
            </a:r>
            <a:r>
              <a:rPr lang="pt-BR" u="sng"/>
              <a:t>desenvolvimento</a:t>
            </a:r>
            <a:r>
              <a:rPr lang="pt-BR"/>
              <a:t> (e não apenas no final de tudo);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Prevenir bugs;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800"/>
              <a:t>É melhor prevenir do que remediar;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Falhas de comunicação;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Falta de entendimento dos desenvolvedores.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Testar entendimento (do usuário), não só a funcionalidade;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Usabilidade;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Intuitividade.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Ajudar a construir um sistema melhor (e não só quebrar o sistema);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time TODO é responsável pela qualidade, não só o QA;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Ensina o resto do time os parâmetros de qualidade utilizados, como criar bons testes etc.;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Dividir responsabilidade com o time.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1" cy="44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Qualidade ao longo do ciclo</a:t>
            </a:r>
            <a:endParaRPr sz="36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500" y="1285254"/>
            <a:ext cx="3477000" cy="257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em cascata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25" y="1404025"/>
            <a:ext cx="5572150" cy="313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em cascata</a:t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1163775" y="1845675"/>
            <a:ext cx="1004700" cy="4797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Plano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2938819" y="1845675"/>
            <a:ext cx="1004700" cy="4797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Projeto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713875" y="1845675"/>
            <a:ext cx="1491300" cy="4797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Implementação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6975523" y="1845675"/>
            <a:ext cx="1004700" cy="4797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Teste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1163766" y="2818125"/>
            <a:ext cx="1004700" cy="4797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Correção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2938823" y="2818125"/>
            <a:ext cx="1004700" cy="4797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Teste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4713873" y="2818125"/>
            <a:ext cx="1004700" cy="4797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Oswald"/>
                <a:ea typeface="Oswald"/>
                <a:cs typeface="Oswald"/>
                <a:sym typeface="Oswald"/>
              </a:rPr>
              <a:t>Entrega</a:t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2306775" y="1978325"/>
            <a:ext cx="4917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4082850" y="1978325"/>
            <a:ext cx="4917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6344500" y="1978325"/>
            <a:ext cx="4917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2307800" y="2925225"/>
            <a:ext cx="4917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4082850" y="2925225"/>
            <a:ext cx="4917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-193850" y="2925225"/>
            <a:ext cx="12183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8119550" y="1978325"/>
            <a:ext cx="12183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